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3"/>
  </p:notesMasterIdLst>
  <p:sldIdLst>
    <p:sldId id="269" r:id="rId2"/>
    <p:sldId id="279" r:id="rId3"/>
    <p:sldId id="280" r:id="rId4"/>
    <p:sldId id="283" r:id="rId5"/>
    <p:sldId id="284" r:id="rId6"/>
    <p:sldId id="282" r:id="rId7"/>
    <p:sldId id="281" r:id="rId8"/>
    <p:sldId id="285" r:id="rId9"/>
    <p:sldId id="286" r:id="rId10"/>
    <p:sldId id="28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  <a:srgbClr val="FFFF00"/>
    <a:srgbClr val="CC3300"/>
    <a:srgbClr val="FF0000"/>
    <a:srgbClr val="008000"/>
    <a:srgbClr val="33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1114" y="586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0F0645-CEBD-407B-B4E8-277A08DE6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0EA4383-D95A-4830-8575-7867E125E62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D10B332F-A9A2-4945-8AD7-1AC792693AD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90B23BB-AFFA-43DC-8EFA-5B05BDF3665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3720274-6C95-464C-8AB0-3D6446707B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5E975DD-3A4D-420A-AEF8-ADC41F2EB90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858C3EC-86FA-488C-9B5E-479E074112D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5441CB0-D249-41D4-AB85-3AD1C6CB317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B123E82-82CD-4B22-8148-ED49F00919B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7AFA1D3-E127-475D-9182-778ABCB41AF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F7CDD48-B8A8-40AC-B6CC-CB0664C4869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949A-8591-45D1-A1F5-BC18B9808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FE0F-19E8-49B4-8AAF-5203BC3BA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BD97-49A2-4B51-BDD0-D0A075AD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98B6-A068-4F86-AFD2-B903DD7D2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9E70-250B-4949-9DD2-4CE655831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B4CE-2DEF-4D16-BF46-245C1D4E8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5618-AB42-4A27-A0A8-724F93744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F2DA-5F37-4230-A061-CF3EF0A4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42F2-916F-4C69-B155-74F5E1586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79D9-7DE6-454E-A042-94F4B1312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F1D23-AE8D-419E-8694-525B002EC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03591-04FE-43E2-811B-44A555D3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20A8DF-9EAF-4C93-BC94-D36DC80B9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2605" y="3004185"/>
            <a:ext cx="57171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Body Parts</a:t>
            </a:r>
          </a:p>
        </p:txBody>
      </p:sp>
      <p:pic>
        <p:nvPicPr>
          <p:cNvPr id="2054" name="Picture 6" descr="C:\Users\Rich\Documents\eslkidsworld.com\clip art\Anatomy\Anatomy (A - G)\Ear 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4000"/>
            <a:ext cx="176212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Users\Rich\Documents\eslkidsworld.com\clip art\Anatomy\Anatomy (A - G)\Bicep 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413" y="263525"/>
            <a:ext cx="20891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Rich\Documents\eslkidsworld.com\clip art\Anatomy\Anatomy (A - G)\Eye 0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7650" y="4667250"/>
            <a:ext cx="2786063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Rich\Documents\eslkidsworld.com\clip art\Anatomy\Anatomy (A - G)\Foot 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5213" y="4391025"/>
            <a:ext cx="245586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43099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face.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505075" y="4638675"/>
            <a:ext cx="1047750" cy="609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5842" name="Picture 2" descr="C:\Users\Rich\Documents\eslkidsworld.com\clip art\Kids' Stuff\Images (Part 01)\Boy - Face 0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3788" y="3167063"/>
            <a:ext cx="2100262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Rich\Documents\eslkidsworld.com\clip art\Anatomy\Anatomy (A - G)\Bicep 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25" y="3476625"/>
            <a:ext cx="2590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763" y="165417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809750" y="1619250"/>
            <a:ext cx="4610100" cy="1695450"/>
          </a:xfrm>
          <a:prstGeom prst="wedgeEllipseCallout">
            <a:avLst>
              <a:gd name="adj1" fmla="val -64668"/>
              <a:gd name="adj2" fmla="val 183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an arm.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14524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an ear.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28674" name="Picture 2" descr="C:\Users\Rich\Documents\eslkidsworld.com\clip art\Anatomy\Anatomy (A - G)\Ear 1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89778">
            <a:off x="3440113" y="3387725"/>
            <a:ext cx="21177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14524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They are eyes.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1514475" y="219077"/>
            <a:ext cx="731520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 are they?</a:t>
            </a:r>
          </a:p>
        </p:txBody>
      </p:sp>
      <p:pic>
        <p:nvPicPr>
          <p:cNvPr id="29699" name="Picture 3" descr="C:\Users\Rich\Documents\eslkidsworld.com\clip art\Anatomy\Anatomy (A - G)\Eyes 3.wm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1620"/>
              </a:clrFrom>
              <a:clrTo>
                <a:srgbClr val="FF162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0950" y="4054475"/>
            <a:ext cx="4672013" cy="1625600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0" name="Right Arrow 9"/>
          <p:cNvSpPr/>
          <p:nvPr/>
        </p:nvSpPr>
        <p:spPr>
          <a:xfrm>
            <a:off x="2019300" y="4667250"/>
            <a:ext cx="933450" cy="59055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9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14524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foot.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0722" name="Picture 2" descr="C:\Users\Rich\Documents\eslkidsworld.com\clip art\Anatomy\Anatomy (A - G)\Foot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68600" y="3481388"/>
            <a:ext cx="3632200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14524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hand.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1746" name="Picture 2" descr="C:\Users\Rich\Documents\eslkidsworld.com\clip art\Anatomy\Anatomy (H - Z)\Hand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355975"/>
            <a:ext cx="2647950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43099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leg.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2770" name="Picture 2" descr="C:\Users\Rich\Documents\eslkidsworld.com\clip art\Anatomy\Anatomy (H - Z)\Leg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4250" y="3346450"/>
            <a:ext cx="165735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43099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mouth.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3794" name="Picture 2" descr="C:\Users\Rich\Documents\eslkidsworld.com\clip art\Anatomy\Anatomy (H - Z)\Mouth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1000" y="3309938"/>
            <a:ext cx="3365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.com\clip art\Kids' Stuff\Images (Part 03)\Boy Standing 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8438" y="2235200"/>
            <a:ext cx="1144587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3" y="1673225"/>
            <a:ext cx="1458912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943099" y="1514475"/>
            <a:ext cx="4057651" cy="1695450"/>
          </a:xfrm>
          <a:prstGeom prst="wedgeEllipseCallout">
            <a:avLst>
              <a:gd name="adj1" fmla="val -66781"/>
              <a:gd name="adj2" fmla="val 2456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It’s a nose.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409825" y="219077"/>
            <a:ext cx="6419850" cy="1171574"/>
          </a:xfrm>
          <a:prstGeom prst="wedgeEllipseCallout">
            <a:avLst>
              <a:gd name="adj1" fmla="val 37759"/>
              <a:gd name="adj2" fmla="val 2085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0033CC"/>
                </a:solidFill>
                <a:latin typeface="Cooper Black" pitchFamily="18" charset="0"/>
              </a:rPr>
              <a:t>What’s this?</a:t>
            </a:r>
          </a:p>
        </p:txBody>
      </p:sp>
      <p:pic>
        <p:nvPicPr>
          <p:cNvPr id="34818" name="Picture 2" descr="C:\Users\Rich\Documents\eslkidsworld.com\clip art\Anatomy\Anatomy (H - Z)\Nose &amp; Lips - Profile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5350" y="3398838"/>
            <a:ext cx="225107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2314575" y="3990975"/>
            <a:ext cx="1047750" cy="609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84</Words>
  <Application>Microsoft Office PowerPoint</Application>
  <PresentationFormat>On-screen Show (4:3)</PresentationFormat>
  <Paragraphs>32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Parts</dc:title>
  <dc:creator>ESL Kids World</dc:creator>
  <cp:lastModifiedBy>Richard</cp:lastModifiedBy>
  <cp:revision>251</cp:revision>
  <dcterms:created xsi:type="dcterms:W3CDTF">2006-07-18T19:14:56Z</dcterms:created>
  <dcterms:modified xsi:type="dcterms:W3CDTF">2020-03-23T03:31:10Z</dcterms:modified>
</cp:coreProperties>
</file>